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9" r:id="rId2"/>
    <p:sldId id="270" r:id="rId3"/>
  </p:sldIdLst>
  <p:sldSz cx="9906000" cy="6858000" type="A4"/>
  <p:notesSz cx="6888163" cy="10020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E8"/>
    <a:srgbClr val="FF66CC"/>
    <a:srgbClr val="F9CB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ลักษณะ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9877" autoAdjust="0"/>
  </p:normalViewPr>
  <p:slideViewPr>
    <p:cSldViewPr>
      <p:cViewPr>
        <p:scale>
          <a:sx n="70" d="100"/>
          <a:sy n="70" d="100"/>
        </p:scale>
        <p:origin x="-1062" y="-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C782256-F407-49ED-9ADE-FA546EA2F82A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28D888D-B18C-4477-92A5-EE0D8A1618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8077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C016B4E-2D51-4497-90AB-AE7619CBCC98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7" rIns="96596" bIns="48297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10088"/>
          </a:xfrm>
          <a:prstGeom prst="rect">
            <a:avLst/>
          </a:prstGeom>
        </p:spPr>
        <p:txBody>
          <a:bodyPr vert="horz" lIns="96596" tIns="48297" rIns="96596" bIns="48297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596" tIns="48297" rIns="96596" bIns="482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CA3E1C0-7653-4030-8898-E27E31A694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9741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29DC-2A59-4BD4-BDD1-F4EEED4307A8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32C1-2F8A-47FA-9D0F-CA44C2D1FE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696B-7EFF-4969-9004-13AC5B38BEDF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14FB-9E72-4014-A4BE-FE07546A5FB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E599-8906-41FD-850C-70659BC3FBD8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113A-9608-40AA-B4B2-DC1DE533A6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9403-C5F0-4371-86E1-2D0B7C2CFF5B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8261-D781-45CF-8988-8A6AED2251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BCC4-89CC-439B-9C08-5D2AD6F68E97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8588-0DF5-4893-8D2E-E9D9178D97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DC7A-B73B-4E6A-BE54-6218BE13E13B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33DA-A830-4C72-BAD3-E012A7B1AE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F9C4-EE07-482C-8D1D-180C670723CA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F74C-F4AC-4139-BE81-3075BE2117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B5A7-DA83-40BD-AC3C-E2DDE4FB38A8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4061-CAFA-441F-93B5-DFC4375FED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31E5-929B-4098-B218-00250C3D89A2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F14F-FE85-4C27-AA07-E1780CF02C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C830-B6EE-46A3-8FD5-174CDA3E0B8D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BD14-6B0B-4DF3-A26C-88D6145A36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0D0C-CFA9-40A5-B9E4-494B69644234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E3BC-FBAE-4380-8A6B-B2C9A4827A1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07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B4717-C150-4EF4-A10A-856A74932E63}" type="datetimeFigureOut">
              <a:rPr lang="th-TH"/>
              <a:pPr>
                <a:defRPr/>
              </a:pPr>
              <a:t>10/11/58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A04FD5-4757-4E9A-BE7B-0BB80AFE9DE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39" b="29444"/>
          <a:stretch/>
        </p:blipFill>
        <p:spPr>
          <a:xfrm>
            <a:off x="1" y="0"/>
            <a:ext cx="9877908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27" t="94607" b="447"/>
          <a:stretch/>
        </p:blipFill>
        <p:spPr>
          <a:xfrm>
            <a:off x="4646761" y="6081444"/>
            <a:ext cx="5203014" cy="638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6935" y="1345322"/>
            <a:ext cx="15840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000" b="1" dirty="0"/>
              <a:t>คลองเปรมประชากร</a:t>
            </a:r>
          </a:p>
        </p:txBody>
      </p:sp>
      <p:sp>
        <p:nvSpPr>
          <p:cNvPr id="2" name="Rectangle 1"/>
          <p:cNvSpPr/>
          <p:nvPr/>
        </p:nvSpPr>
        <p:spPr>
          <a:xfrm>
            <a:off x="-39554" y="404665"/>
            <a:ext cx="34275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ความยาวประมาณ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128.37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กิโลเมตร</a:t>
            </a:r>
          </a:p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12,037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หลังคาเรือน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ข้อมูลคลองลาดพร้าวและเปรมประชากรเป็นของ </a:t>
            </a:r>
            <a:r>
              <a:rPr lang="th-TH" sz="1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พอช.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ข้อมูลคลองอื่นๆ เป็นของสำนักระบายน้ำ กทม.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8503" y="2262342"/>
            <a:ext cx="288024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dirty="0" smtClean="0"/>
              <a:t>  </a:t>
            </a:r>
            <a:r>
              <a:rPr lang="th-TH" sz="2000" b="1" dirty="0" smtClean="0"/>
              <a:t>คลอง</a:t>
            </a:r>
            <a:r>
              <a:rPr lang="th-TH" sz="2000" b="1" dirty="0"/>
              <a:t>ลาดพร้าวและคลองสอง</a:t>
            </a:r>
          </a:p>
        </p:txBody>
      </p:sp>
      <p:sp>
        <p:nvSpPr>
          <p:cNvPr id="17" name="Oval 16"/>
          <p:cNvSpPr/>
          <p:nvPr/>
        </p:nvSpPr>
        <p:spPr>
          <a:xfrm>
            <a:off x="3338453" y="1320406"/>
            <a:ext cx="455252" cy="4202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06616" y="2249992"/>
            <a:ext cx="455252" cy="4202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9464" y="2105472"/>
            <a:ext cx="127310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/>
              <a:t>คลอ</a:t>
            </a:r>
            <a:r>
              <a:rPr lang="th-TH" sz="2000" b="1" dirty="0" smtClean="0"/>
              <a:t>งบางเขน    </a:t>
            </a:r>
            <a:endParaRPr lang="th-TH" sz="2000" b="1" dirty="0"/>
          </a:p>
        </p:txBody>
      </p:sp>
      <p:sp>
        <p:nvSpPr>
          <p:cNvPr id="19" name="Oval 18"/>
          <p:cNvSpPr/>
          <p:nvPr/>
        </p:nvSpPr>
        <p:spPr>
          <a:xfrm>
            <a:off x="2407262" y="2105473"/>
            <a:ext cx="455252" cy="4202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48269" y="2045704"/>
            <a:ext cx="11079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dirty="0" smtClean="0"/>
              <a:t>  </a:t>
            </a:r>
            <a:r>
              <a:rPr lang="th-TH" sz="2000" b="1" dirty="0" smtClean="0"/>
              <a:t>คลองสามวา</a:t>
            </a:r>
            <a:endParaRPr lang="th-TH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825208" y="4195738"/>
            <a:ext cx="1404552" cy="400110"/>
          </a:xfrm>
          <a:prstGeom prst="rect">
            <a:avLst/>
          </a:prstGeom>
          <a:solidFill>
            <a:srgbClr val="FF6699"/>
          </a:solidFill>
        </p:spPr>
        <p:txBody>
          <a:bodyPr wrap="none">
            <a:spAutoFit/>
          </a:bodyPr>
          <a:lstStyle/>
          <a:p>
            <a:r>
              <a:rPr lang="th-TH" sz="2000" dirty="0" smtClean="0"/>
              <a:t>  </a:t>
            </a:r>
            <a:r>
              <a:rPr lang="th-TH" sz="2000" b="1" dirty="0" smtClean="0"/>
              <a:t>คลองลาดบัวขาว</a:t>
            </a:r>
            <a:endParaRPr lang="th-TH" sz="2000" b="1" dirty="0"/>
          </a:p>
        </p:txBody>
      </p:sp>
      <p:sp>
        <p:nvSpPr>
          <p:cNvPr id="15" name="Oval 14"/>
          <p:cNvSpPr/>
          <p:nvPr/>
        </p:nvSpPr>
        <p:spPr>
          <a:xfrm>
            <a:off x="6941119" y="2041325"/>
            <a:ext cx="455252" cy="4202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04531" y="4175616"/>
            <a:ext cx="455252" cy="420233"/>
          </a:xfrm>
          <a:prstGeom prst="ellipse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5297" y="3509146"/>
            <a:ext cx="12218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/>
              <a:t>คลอ</a:t>
            </a:r>
            <a:r>
              <a:rPr lang="th-TH" sz="2000" b="1" dirty="0" smtClean="0"/>
              <a:t>งบางซื่อ    </a:t>
            </a:r>
            <a:endParaRPr lang="th-TH" sz="2000" b="1" dirty="0"/>
          </a:p>
        </p:txBody>
      </p:sp>
      <p:sp>
        <p:nvSpPr>
          <p:cNvPr id="23" name="Oval 22"/>
          <p:cNvSpPr/>
          <p:nvPr/>
        </p:nvSpPr>
        <p:spPr>
          <a:xfrm>
            <a:off x="2090921" y="3514083"/>
            <a:ext cx="455252" cy="4202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32157" y="5177715"/>
            <a:ext cx="1689886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h-TH" sz="2000" dirty="0" smtClean="0"/>
              <a:t>  </a:t>
            </a:r>
            <a:r>
              <a:rPr lang="th-TH" sz="2000" b="1" dirty="0" smtClean="0"/>
              <a:t>คลองประเวศบุรีรมย์</a:t>
            </a:r>
            <a:endParaRPr lang="th-TH" sz="2000" b="1" dirty="0"/>
          </a:p>
        </p:txBody>
      </p:sp>
      <p:sp>
        <p:nvSpPr>
          <p:cNvPr id="22" name="Oval 21"/>
          <p:cNvSpPr/>
          <p:nvPr/>
        </p:nvSpPr>
        <p:spPr>
          <a:xfrm>
            <a:off x="6426523" y="5157593"/>
            <a:ext cx="455252" cy="4202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7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5129" y="5345832"/>
            <a:ext cx="132921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dirty="0" smtClean="0"/>
              <a:t>  </a:t>
            </a:r>
            <a:r>
              <a:rPr lang="th-TH" sz="2000" b="1" dirty="0" smtClean="0"/>
              <a:t>คลองพระโขนง</a:t>
            </a:r>
            <a:endParaRPr lang="th-TH" sz="2000" b="1" dirty="0"/>
          </a:p>
        </p:txBody>
      </p:sp>
      <p:sp>
        <p:nvSpPr>
          <p:cNvPr id="21" name="Oval 20"/>
          <p:cNvSpPr/>
          <p:nvPr/>
        </p:nvSpPr>
        <p:spPr>
          <a:xfrm>
            <a:off x="4233721" y="5331256"/>
            <a:ext cx="455252" cy="4202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8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0508" y="5581941"/>
            <a:ext cx="181652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dirty="0" smtClean="0"/>
              <a:t>  </a:t>
            </a:r>
            <a:r>
              <a:rPr lang="th-TH" sz="2000" b="1" dirty="0" smtClean="0"/>
              <a:t>คลองพระยาราชมนตรี</a:t>
            </a:r>
            <a:endParaRPr lang="th-TH" sz="2000" b="1" dirty="0"/>
          </a:p>
        </p:txBody>
      </p:sp>
      <p:sp>
        <p:nvSpPr>
          <p:cNvPr id="20" name="Oval 19"/>
          <p:cNvSpPr/>
          <p:nvPr/>
        </p:nvSpPr>
        <p:spPr>
          <a:xfrm>
            <a:off x="813879" y="5541372"/>
            <a:ext cx="455252" cy="4202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9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4438" y="-637"/>
            <a:ext cx="2881986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การแก้ไขปัญหาการบุกรุก </a:t>
            </a:r>
            <a:r>
              <a:rPr lang="en-US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 </a:t>
            </a:r>
            <a:r>
              <a:rPr lang="th-TH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คลอง</a:t>
            </a:r>
            <a:endParaRPr lang="th-TH" sz="2000" b="1" i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9464" y="-20782"/>
            <a:ext cx="77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 3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3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9"/>
          <a:stretch/>
        </p:blipFill>
        <p:spPr>
          <a:xfrm>
            <a:off x="2323030" y="1"/>
            <a:ext cx="7580054" cy="674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95" y="560870"/>
            <a:ext cx="3472425" cy="48936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แผน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ที่แสดงสายคลองลาดพร้าว</a:t>
            </a:r>
            <a:r>
              <a:rPr lang="en-US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ช่วง </a:t>
            </a:r>
          </a:p>
          <a:p>
            <a:r>
              <a:rPr lang="th-TH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ความยาว  </a:t>
            </a:r>
            <a:r>
              <a:rPr lang="en-US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24.5</a:t>
            </a:r>
            <a:r>
              <a:rPr lang="th-TH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กิโลเมตร </a:t>
            </a:r>
          </a:p>
          <a:p>
            <a:r>
              <a:rPr lang="th-TH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ประกอบด้วย </a:t>
            </a:r>
            <a:r>
              <a:rPr lang="en-US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6</a:t>
            </a:r>
            <a:r>
              <a:rPr lang="th-TH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เขต </a:t>
            </a:r>
          </a:p>
          <a:p>
            <a:r>
              <a:rPr lang="th-TH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จำนวน </a:t>
            </a:r>
            <a:r>
              <a:rPr lang="en-US" sz="2400" dirty="0" smtClean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6,365</a:t>
            </a:r>
            <a:r>
              <a:rPr lang="th-TH" sz="2400" dirty="0" smtClean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หลังคาเรือน </a:t>
            </a:r>
            <a:endParaRPr lang="th-TH" sz="2400" dirty="0"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จำนวนประชากร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37,524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คน</a:t>
            </a:r>
          </a:p>
          <a:p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</a:rPr>
              <a:t>คลอง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</a:rPr>
              <a:t>ลาดพร้าวช่วงคลองสอง </a:t>
            </a: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</a:rPr>
              <a:t>คลอง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</a:rPr>
              <a:t>ลาดพร้าวช่วงบาง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</a:rPr>
              <a:t>บัว</a:t>
            </a:r>
          </a:p>
          <a:p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</a:rPr>
              <a:t>คลอง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</a:rPr>
              <a:t>ลาดพร้าวช่วงลาดพร้าว 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5250" indent="-95250"/>
            <a:endParaRPr lang="th-TH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th-TH" sz="2400" b="1" dirty="0">
              <a:latin typeface="TH Sarabun New" panose="020B0500040200020003" pitchFamily="34" charset="-34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2473041" y="4174702"/>
            <a:ext cx="2499311" cy="195955"/>
          </a:xfrm>
          <a:prstGeom prst="wedgeRoundRectCallout">
            <a:avLst>
              <a:gd name="adj1" fmla="val 54496"/>
              <a:gd name="adj2" fmla="val -283629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ชุมชนพหลโยธิน32 253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3135555" y="38835"/>
            <a:ext cx="6769551" cy="1559248"/>
            <a:chOff x="1379987" y="1280158"/>
            <a:chExt cx="35648725" cy="12879364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25821335" y="3887608"/>
              <a:ext cx="11031258" cy="2160240"/>
            </a:xfrm>
            <a:prstGeom prst="wedgeRoundRectCallout">
              <a:avLst>
                <a:gd name="adj1" fmla="val -66247"/>
                <a:gd name="adj2" fmla="val 60695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ชุมชนประชานุกูล 125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25997454" y="11999282"/>
              <a:ext cx="11031258" cy="2160240"/>
            </a:xfrm>
            <a:prstGeom prst="wedgeRoundRectCallout">
              <a:avLst>
                <a:gd name="adj1" fmla="val -106506"/>
                <a:gd name="adj2" fmla="val -79552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ชุมชนเพิ่มสินร่วมใจ </a:t>
              </a:r>
              <a:r>
                <a:rPr lang="en-US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77</a:t>
              </a:r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25798341" y="8984049"/>
              <a:ext cx="11031258" cy="2160240"/>
            </a:xfrm>
            <a:prstGeom prst="wedgeRoundRectCallout">
              <a:avLst>
                <a:gd name="adj1" fmla="val -94313"/>
                <a:gd name="adj2" fmla="val 34579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ชุมชนเพิ่มสินถมยา </a:t>
              </a:r>
              <a:r>
                <a:rPr lang="en-US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46</a:t>
              </a:r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7905088" y="1280158"/>
              <a:ext cx="14719251" cy="1471019"/>
            </a:xfrm>
            <a:prstGeom prst="wedgeRoundRectCallout">
              <a:avLst>
                <a:gd name="adj1" fmla="val 65845"/>
                <a:gd name="adj2" fmla="val 40552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ชุมชนหลังซอยแอนแน๊กซ์ 177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065154" y="3471354"/>
              <a:ext cx="13860514" cy="1961524"/>
            </a:xfrm>
            <a:prstGeom prst="wedgeRoundRectCallout">
              <a:avLst>
                <a:gd name="adj1" fmla="val 79058"/>
                <a:gd name="adj2" fmla="val -5928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ชุมชนสายไหมพัฒนา 177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6065154" y="5992292"/>
              <a:ext cx="12204331" cy="2275103"/>
            </a:xfrm>
            <a:prstGeom prst="wedgeRoundRectCallout">
              <a:avLst>
                <a:gd name="adj1" fmla="val 92695"/>
                <a:gd name="adj2" fmla="val -66489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ชุมชนพัฒนาหมู่1 200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24605778" y="6838315"/>
              <a:ext cx="12412277" cy="1536891"/>
            </a:xfrm>
            <a:prstGeom prst="wedgeRoundRectCallout">
              <a:avLst>
                <a:gd name="adj1" fmla="val -65015"/>
                <a:gd name="adj2" fmla="val 60376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ชุมชนพัฒนาหมู่2  420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5951113" y="8515997"/>
              <a:ext cx="11980299" cy="1548172"/>
            </a:xfrm>
            <a:prstGeom prst="wedgeRoundRectCallout">
              <a:avLst>
                <a:gd name="adj1" fmla="val 82019"/>
                <a:gd name="adj2" fmla="val -30125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ชุมชนเลียบคลองสอง 234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1379987" y="10451110"/>
              <a:ext cx="12300221" cy="1548172"/>
            </a:xfrm>
            <a:prstGeom prst="wedgeRoundRectCallout">
              <a:avLst>
                <a:gd name="adj1" fmla="val 103682"/>
                <a:gd name="adj2" fmla="val -43685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ชุมชนกศบ.หมู่5  </a:t>
              </a:r>
              <a:r>
                <a:rPr lang="th-TH" sz="14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215 หลังคาเรือน</a:t>
              </a:r>
              <a:endPara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Rounded Rectangular Callout 23"/>
          <p:cNvSpPr/>
          <p:nvPr/>
        </p:nvSpPr>
        <p:spPr>
          <a:xfrm>
            <a:off x="2375447" y="2811218"/>
            <a:ext cx="1875194" cy="403467"/>
          </a:xfrm>
          <a:prstGeom prst="wedgeRoundRectCallout">
            <a:avLst>
              <a:gd name="adj1" fmla="val 79498"/>
              <a:gd name="adj2" fmla="val -9261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ชุมชนบางบัวเชิงสะพานไม้1 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106 </a:t>
            </a:r>
          </a:p>
          <a:p>
            <a:pPr algn="ctr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368495" y="2076580"/>
            <a:ext cx="2347349" cy="201733"/>
          </a:xfrm>
          <a:prstGeom prst="wedgeRoundRectCallout">
            <a:avLst>
              <a:gd name="adj1" fmla="val 59267"/>
              <a:gd name="adj2" fmla="val -52156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ชุมชนชายคลองบางบัว 396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039629" y="1644042"/>
            <a:ext cx="1870393" cy="201734"/>
          </a:xfrm>
          <a:prstGeom prst="wedgeRoundRectCallout">
            <a:avLst>
              <a:gd name="adj1" fmla="val 76952"/>
              <a:gd name="adj2" fmla="val -2380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ชุมชนก้าวหน้า 296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047138" y="2749629"/>
            <a:ext cx="2595000" cy="201734"/>
          </a:xfrm>
          <a:prstGeom prst="wedgeRoundRectCallout">
            <a:avLst>
              <a:gd name="adj1" fmla="val -128334"/>
              <a:gd name="adj2" fmla="val -203017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ชุมชนบางบัวกองการภาพ 229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123474" y="3012951"/>
            <a:ext cx="2288987" cy="201734"/>
          </a:xfrm>
          <a:prstGeom prst="wedgeRoundRectCallout">
            <a:avLst>
              <a:gd name="adj1" fmla="val -146257"/>
              <a:gd name="adj2" fmla="val -217815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ชุมชนสามัคคีร่วมใจ  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144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38922" y="2484072"/>
            <a:ext cx="2182380" cy="201734"/>
          </a:xfrm>
          <a:prstGeom prst="wedgeRoundRectCallout">
            <a:avLst>
              <a:gd name="adj1" fmla="val -138723"/>
              <a:gd name="adj2" fmla="val -247244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ชุมชนรุ่นใหม่พัฒนา 387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5184028" y="2177445"/>
            <a:ext cx="1854895" cy="201734"/>
          </a:xfrm>
          <a:prstGeom prst="wedgeRoundRectCallout">
            <a:avLst>
              <a:gd name="adj1" fmla="val -44504"/>
              <a:gd name="adj2" fmla="val -19737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ชุมชนร้อยกรอง  140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132180" y="2234434"/>
            <a:ext cx="2438259" cy="201734"/>
          </a:xfrm>
          <a:prstGeom prst="wedgeRoundRectCallout">
            <a:avLst>
              <a:gd name="adj1" fmla="val -122426"/>
              <a:gd name="adj2" fmla="val -254670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ชุมชนร่วมใจพัฒนาใต้  295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126841" y="1948184"/>
            <a:ext cx="2435591" cy="180601"/>
          </a:xfrm>
          <a:prstGeom prst="wedgeRoundRectCallout">
            <a:avLst>
              <a:gd name="adj1" fmla="val -119217"/>
              <a:gd name="adj2" fmla="val -15476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ชุมชนร่วมใจพัฒนากลาง  120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038922" y="1644043"/>
            <a:ext cx="2523510" cy="220085"/>
          </a:xfrm>
          <a:prstGeom prst="wedgeRoundRectCallout">
            <a:avLst>
              <a:gd name="adj1" fmla="val -102459"/>
              <a:gd name="adj2" fmla="val -83546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ชุมชนร่วมใจพัฒนาเหนือ 459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375446" y="2362198"/>
            <a:ext cx="1796223" cy="361202"/>
          </a:xfrm>
          <a:prstGeom prst="wedgeRoundRectCallout">
            <a:avLst>
              <a:gd name="adj1" fmla="val 85928"/>
              <a:gd name="adj2" fmla="val -3253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ชุมชนบาง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บัวพัฒนา(สะพาน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ไม้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206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541270" y="1364642"/>
            <a:ext cx="2867111" cy="237473"/>
          </a:xfrm>
          <a:prstGeom prst="wedgeRoundRectCallout">
            <a:avLst>
              <a:gd name="adj1" fmla="val 70777"/>
              <a:gd name="adj2" fmla="val -4364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ชุมชนร่วมมิตรแรงศรัทธา 396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2578828" y="1871670"/>
            <a:ext cx="1796223" cy="180601"/>
          </a:xfrm>
          <a:prstGeom prst="wedgeRoundRectCallout">
            <a:avLst>
              <a:gd name="adj1" fmla="val 95446"/>
              <a:gd name="adj2" fmla="val -8683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ชุมชนร่มไทร 100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593214" y="3836672"/>
            <a:ext cx="1898260" cy="196768"/>
          </a:xfrm>
          <a:prstGeom prst="wedgeRoundRectCallout">
            <a:avLst>
              <a:gd name="adj1" fmla="val -75816"/>
              <a:gd name="adj2" fmla="val -24316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ชุมชนวังหิน 47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2547078" y="5195181"/>
            <a:ext cx="1902944" cy="577454"/>
          </a:xfrm>
          <a:prstGeom prst="wedgeRoundRectCallout">
            <a:avLst>
              <a:gd name="adj1" fmla="val 83111"/>
              <a:gd name="adj2" fmla="val -9243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ชุมชนหลังตลาด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สุภาพงษ์</a:t>
            </a:r>
          </a:p>
          <a:p>
            <a:pPr algn="ctr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5408383" y="2755408"/>
            <a:ext cx="1150712" cy="391910"/>
          </a:xfrm>
          <a:prstGeom prst="wedgeRoundRectCallout">
            <a:avLst>
              <a:gd name="adj1" fmla="val -91550"/>
              <a:gd name="adj2" fmla="val -24622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ชุมชนพหลโยธิน46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128 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2413286" y="3861049"/>
            <a:ext cx="2549404" cy="203893"/>
          </a:xfrm>
          <a:prstGeom prst="wedgeRoundRectCallout">
            <a:avLst>
              <a:gd name="adj1" fmla="val 51087"/>
              <a:gd name="adj2" fmla="val -25208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ชุมชนชายคลองเสนานิคม2  130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5794162" y="3534803"/>
            <a:ext cx="3030105" cy="203893"/>
          </a:xfrm>
          <a:prstGeom prst="wedgeRoundRectCallout">
            <a:avLst>
              <a:gd name="adj1" fmla="val -79752"/>
              <a:gd name="adj2" fmla="val -3256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ชุมชนหลังกรมวิทยาศาสตร์ 110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631638" y="3309772"/>
            <a:ext cx="1719671" cy="141678"/>
          </a:xfrm>
          <a:prstGeom prst="wedgeRoundRectCallout">
            <a:avLst>
              <a:gd name="adj1" fmla="val -145894"/>
              <a:gd name="adj2" fmla="val -28482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ชุมชนวัดบางบัว 66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5985364" y="4536138"/>
            <a:ext cx="2365947" cy="240640"/>
          </a:xfrm>
          <a:prstGeom prst="wedgeRoundRectCallout">
            <a:avLst>
              <a:gd name="adj1" fmla="val -92332"/>
              <a:gd name="adj2" fmla="val -16696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ชุมชนหลังวค.จันเกษม 110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953517" y="4176382"/>
            <a:ext cx="2045896" cy="195955"/>
          </a:xfrm>
          <a:prstGeom prst="wedgeRoundRectCallout">
            <a:avLst>
              <a:gd name="adj1" fmla="val -90444"/>
              <a:gd name="adj2" fmla="val -5988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ชุมชนร่วมสุข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6278605" y="4874755"/>
            <a:ext cx="2806782" cy="300320"/>
          </a:xfrm>
          <a:prstGeom prst="wedgeRoundRectCallout">
            <a:avLst>
              <a:gd name="adj1" fmla="val -93893"/>
              <a:gd name="adj2" fmla="val -16015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ชุมชนริมคลองลาดพร้าวภาวนา 75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2592076" y="4678802"/>
            <a:ext cx="1662055" cy="195955"/>
          </a:xfrm>
          <a:prstGeom prst="wedgeRoundRectCallout">
            <a:avLst>
              <a:gd name="adj1" fmla="val 100525"/>
              <a:gd name="adj2" fmla="val -22435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ชุมชนโรงเจ 125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7123473" y="5412000"/>
            <a:ext cx="1751879" cy="721273"/>
          </a:xfrm>
          <a:prstGeom prst="wedgeRoundRectCallout">
            <a:avLst>
              <a:gd name="adj1" fmla="val -138362"/>
              <a:gd name="adj2" fmla="val 5135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ชุมชนบึงพระราม9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(ปากคลองลาดพร้าว)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86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403146" y="5867215"/>
            <a:ext cx="1971906" cy="415741"/>
          </a:xfrm>
          <a:prstGeom prst="wedgeRoundRectCallout">
            <a:avLst>
              <a:gd name="adj1" fmla="val 93570"/>
              <a:gd name="adj2" fmla="val -83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ชุมชนบึงพระราม9พัฒนา </a:t>
            </a:r>
            <a:endParaRPr lang="th-TH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150 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5047" y="2524708"/>
            <a:ext cx="936104" cy="229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ounded Rectangle 50"/>
          <p:cNvSpPr/>
          <p:nvPr/>
        </p:nvSpPr>
        <p:spPr>
          <a:xfrm>
            <a:off x="185047" y="3070663"/>
            <a:ext cx="936104" cy="229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2" name="Rounded Rectangle 51"/>
          <p:cNvSpPr/>
          <p:nvPr/>
        </p:nvSpPr>
        <p:spPr>
          <a:xfrm>
            <a:off x="185047" y="3631786"/>
            <a:ext cx="936104" cy="229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5" name="Rounded Rectangular Callout 38"/>
          <p:cNvSpPr/>
          <p:nvPr/>
        </p:nvSpPr>
        <p:spPr>
          <a:xfrm>
            <a:off x="2431757" y="3284985"/>
            <a:ext cx="2551134" cy="209333"/>
          </a:xfrm>
          <a:prstGeom prst="wedgeRoundRectCallout">
            <a:avLst>
              <a:gd name="adj1" fmla="val 45160"/>
              <a:gd name="adj2" fmla="val -318824"/>
              <a:gd name="adj3" fmla="val 16667"/>
            </a:avLst>
          </a:prstGeom>
          <a:solidFill>
            <a:srgbClr val="CC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คลองบางเขน  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 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44" y="-637"/>
            <a:ext cx="3828924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การแก้ไขปัญหาการบุกรุก </a:t>
            </a:r>
            <a:r>
              <a:rPr lang="en-US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 </a:t>
            </a:r>
            <a:r>
              <a:rPr lang="th-TH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คลอง</a:t>
            </a:r>
            <a:endParaRPr lang="th-TH" sz="2000" b="1" i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2519436" y="3573464"/>
            <a:ext cx="2551134" cy="209333"/>
          </a:xfrm>
          <a:prstGeom prst="wedgeRoundRectCallout">
            <a:avLst>
              <a:gd name="adj1" fmla="val 39742"/>
              <a:gd name="adj2" fmla="val -283269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925" tIns="9962" rIns="19925" bIns="9962"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ริมคลองพัฒนาบางบัว  40  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หลังคาเรือน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29464" y="-20782"/>
            <a:ext cx="77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 4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404</Words>
  <Application>Microsoft Office PowerPoint</Application>
  <PresentationFormat>A4 Paper (210x297 mm)</PresentationFormat>
  <Paragraphs>82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ชุดรูปแบบของ Office</vt:lpstr>
      <vt:lpstr>Slide 1</vt:lpstr>
      <vt:lpstr>Slide 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Corporate Edition</dc:creator>
  <cp:lastModifiedBy>ASUS-31-NB</cp:lastModifiedBy>
  <cp:revision>850</cp:revision>
  <dcterms:created xsi:type="dcterms:W3CDTF">2014-09-29T04:39:25Z</dcterms:created>
  <dcterms:modified xsi:type="dcterms:W3CDTF">2015-11-10T06:50:25Z</dcterms:modified>
</cp:coreProperties>
</file>